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5400"/>
            <a:ext cx="2362200" cy="10795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6565"/>
            <a:ext cx="89916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600200"/>
            <a:ext cx="8991600" cy="5181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0"/>
            <a:ext cx="2362200" cy="1295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" y="25400"/>
            <a:ext cx="1955800" cy="127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1" name="Rectangle 10"/>
          <p:cNvSpPr/>
          <p:nvPr/>
        </p:nvSpPr>
        <p:spPr>
          <a:xfrm>
            <a:off x="1981200" y="0"/>
            <a:ext cx="4800600" cy="1295400"/>
          </a:xfrm>
          <a:prstGeom prst="rect">
            <a:avLst/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Arial Rounded MT Bold" pitchFamily="34" charset="0"/>
              </a:rPr>
              <a:t>ONLINE ADMISSION FOR PG COURSE </a:t>
            </a:r>
            <a:r>
              <a:rPr lang="en-US" b="1" dirty="0" smtClean="0">
                <a:solidFill>
                  <a:srgbClr val="00B050"/>
                </a:solidFill>
                <a:latin typeface="Arial Rounded MT Bold" pitchFamily="34" charset="0"/>
              </a:rPr>
              <a:t>IN POLITICAL SCIENCE IN </a:t>
            </a:r>
            <a:r>
              <a:rPr lang="en-US" b="1" dirty="0">
                <a:solidFill>
                  <a:srgbClr val="00B050"/>
                </a:solidFill>
                <a:latin typeface="Arial Rounded MT Bold" pitchFamily="34" charset="0"/>
              </a:rPr>
              <a:t>KALIMPONG COLLEGE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295400"/>
            <a:ext cx="9144000" cy="556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Applicants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invited for admission to Post Graduate (M.A) course in Political Science in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Kalimpong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College for the session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2025-2026.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Commencement of submission of online application 20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August 2025.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Last date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submission of Online Application 31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August 2025.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Online Publication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First merit list is on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September 2025.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Online submission of admission fees of 1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merit list 2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-5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September 2025.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Publication of Second Merit list is on 6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September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Online submission of admission fees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2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merit list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September 2025.</a:t>
            </a:r>
          </a:p>
          <a:p>
            <a:pPr marL="514350" lvl="0" indent="-514350" algn="just"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Commencement of PG 1</a:t>
            </a:r>
            <a:r>
              <a:rPr lang="en-US" sz="2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Semester classes from 11</a:t>
            </a:r>
            <a:r>
              <a:rPr lang="en-US" sz="2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September 2025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400" b="1" i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Note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Candidates are required to complete a Bachelor of Arts (BA) with Political Science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Honours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from the different colleges of Indian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universities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Fee Structure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12000/-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emester (Fees can be paid in quarterly basis i.e. 6000 in every three 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month).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203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168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SARAD GURUNG</dc:creator>
  <cp:lastModifiedBy>saaztamu24@gmail.com</cp:lastModifiedBy>
  <cp:revision>12</cp:revision>
  <dcterms:created xsi:type="dcterms:W3CDTF">2006-08-16T00:00:00Z</dcterms:created>
  <dcterms:modified xsi:type="dcterms:W3CDTF">2025-08-18T08:04:23Z</dcterms:modified>
</cp:coreProperties>
</file>